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8"/>
  </p:notesMasterIdLst>
  <p:handoutMasterIdLst>
    <p:handoutMasterId r:id="rId19"/>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21" r:id="rId16"/>
    <p:sldId id="286" r:id="rId1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autoAdjust="0"/>
    <p:restoredTop sz="80000" autoAdjust="0"/>
  </p:normalViewPr>
  <p:slideViewPr>
    <p:cSldViewPr snapToGrid="0" snapToObjects="1">
      <p:cViewPr varScale="1">
        <p:scale>
          <a:sx n="101" d="100"/>
          <a:sy n="101" d="100"/>
        </p:scale>
        <p:origin x="200" y="19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15</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4" Type="http://schemas.openxmlformats.org/officeDocument/2006/relationships/hyperlink" Target="https://ithelp.ithome.com.tw/articles/1020445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799070" y="1239964"/>
            <a:ext cx="6096000" cy="1685846"/>
          </a:xfrm>
          <a:prstGeom prst="rect">
            <a:avLst/>
          </a:prstGeom>
        </p:spPr>
        <p:txBody>
          <a:bodyPr>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TW" sz="2400" kern="0" dirty="0">
              <a:solidFill>
                <a:srgbClr val="595959"/>
              </a:solidFill>
              <a:cs typeface="Arial"/>
            </a:endParaRP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1754326"/>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endParaRPr lang="en-TW"/>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5762</TotalTime>
  <Words>1095</Words>
  <Application>Microsoft Macintosh PowerPoint</Application>
  <PresentationFormat>Widescreen</PresentationFormat>
  <Paragraphs>152</Paragraphs>
  <Slides>15</Slides>
  <Notes>14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15</vt:i4>
      </vt:variant>
    </vt:vector>
  </HeadingPairs>
  <TitlesOfParts>
    <vt:vector size="33"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294</cp:revision>
  <dcterms:created xsi:type="dcterms:W3CDTF">2015-08-18T02:51:41Z</dcterms:created>
  <dcterms:modified xsi:type="dcterms:W3CDTF">2020-09-07T15:44:30Z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